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PT Sans" panose="020B0503020203020204" pitchFamily="34" charset="0"/>
      <p:regular r:id="rId12"/>
      <p:bold r:id="rId13"/>
    </p:embeddedFont>
    <p:embeddedFont>
      <p:font typeface="PT Sans Bold" panose="020B0703020203020204" pitchFamily="3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12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Brain-Computer Interface (BCI)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646271" y="473582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" y="4743450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5134" y="4692253"/>
            <a:ext cx="281856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- Somya Ranjan Kabi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err="1">
                <a:solidFill>
                  <a:srgbClr val="FFFFFF"/>
                </a:solidFill>
                <a:latin typeface="PT Sans Bold" pitchFamily="34" charset="0"/>
              </a:rPr>
              <a:t>Regd</a:t>
            </a: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</a:rPr>
              <a:t> no – 2201229187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</a:rPr>
              <a:t>6</a:t>
            </a:r>
            <a:r>
              <a:rPr lang="en-US" sz="2350" b="1" baseline="30000" dirty="0">
                <a:solidFill>
                  <a:srgbClr val="FFFFFF"/>
                </a:solidFill>
                <a:latin typeface="PT Sans Bold" pitchFamily="34" charset="0"/>
              </a:rPr>
              <a:t>th</a:t>
            </a: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</a:rPr>
              <a:t> Sem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</a:rPr>
              <a:t>Sec – ‘C’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479" y="192223"/>
            <a:ext cx="107440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Brain-Computer Interfaces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0211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Definition</a:t>
            </a:r>
            <a:endParaRPr lang="en-US" sz="2200" b="1" u="sng" dirty="0"/>
          </a:p>
        </p:txBody>
      </p:sp>
      <p:sp>
        <p:nvSpPr>
          <p:cNvPr id="4" name="Text 2"/>
          <p:cNvSpPr/>
          <p:nvPr/>
        </p:nvSpPr>
        <p:spPr>
          <a:xfrm>
            <a:off x="837724" y="1460970"/>
            <a:ext cx="8144911" cy="127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BCI enables direct communication between the brain and external devices.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translates neural activity into commands, allowing users to control computers, prosthetic limbs, or other devices using only their thoughts.</a:t>
            </a:r>
          </a:p>
          <a:p>
            <a:pPr>
              <a:lnSpc>
                <a:spcPts val="3000"/>
              </a:lnSpc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205779" y="2859918"/>
            <a:ext cx="29382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3200" b="1" u="sng" dirty="0"/>
          </a:p>
        </p:txBody>
      </p:sp>
      <p:sp>
        <p:nvSpPr>
          <p:cNvPr id="6" name="Text 4"/>
          <p:cNvSpPr/>
          <p:nvPr/>
        </p:nvSpPr>
        <p:spPr>
          <a:xfrm>
            <a:off x="189947" y="3512742"/>
            <a:ext cx="4754881" cy="1786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Medical Applications: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Neuroprosthetics</a:t>
            </a:r>
            <a:endParaRPr lang="en-US" sz="18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Stroke Rehabilitation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Epilepsy &amp; Neurological Disorders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99353E9-45B5-7626-1E38-D855094EFF7D}"/>
              </a:ext>
            </a:extLst>
          </p:cNvPr>
          <p:cNvSpPr/>
          <p:nvPr/>
        </p:nvSpPr>
        <p:spPr>
          <a:xfrm>
            <a:off x="5414225" y="3512741"/>
            <a:ext cx="3396288" cy="1364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Communication &amp; Accessibility: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Brain-to-Text Systems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Home Control</a:t>
            </a:r>
            <a:endParaRPr lang="en-US" sz="1850" dirty="0"/>
          </a:p>
        </p:txBody>
      </p:sp>
      <p:pic>
        <p:nvPicPr>
          <p:cNvPr id="1026" name="Picture 2" descr="Researchers Have Successfully Made First-Ever Robotic Arm That Can Be  Controlled By Your Mind">
            <a:extLst>
              <a:ext uri="{FF2B5EF4-FFF2-40B4-BE49-F238E27FC236}">
                <a16:creationId xmlns:a16="http://schemas.microsoft.com/office/drawing/2014/main" id="{A579C470-5765-943F-FF42-48E2DB79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184" y="1373089"/>
            <a:ext cx="5039952" cy="30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EDB78D23-2483-C822-6EE2-3E8ED4E55F16}"/>
              </a:ext>
            </a:extLst>
          </p:cNvPr>
          <p:cNvSpPr/>
          <p:nvPr/>
        </p:nvSpPr>
        <p:spPr>
          <a:xfrm>
            <a:off x="189947" y="6248986"/>
            <a:ext cx="4274478" cy="3105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Human Augmentation &amp; Future Tech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Brain-to-Brain Communication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Integration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Neural Implants </a:t>
            </a:r>
            <a:endParaRPr lang="en-US" sz="1850" dirty="0"/>
          </a:p>
        </p:txBody>
      </p:sp>
      <p:pic>
        <p:nvPicPr>
          <p:cNvPr id="1028" name="Picture 4" descr="The Implications of Neuralink. TL;DR — Google will be fine, Apple, not… |  by Max Rehkopf | Hardbound Daily | Medium">
            <a:extLst>
              <a:ext uri="{FF2B5EF4-FFF2-40B4-BE49-F238E27FC236}">
                <a16:creationId xmlns:a16="http://schemas.microsoft.com/office/drawing/2014/main" id="{CFB6C1AF-B1A5-2091-12E7-3DE2EE92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57" y="5501927"/>
            <a:ext cx="4363736" cy="25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Brain Waves to Real-Time Text Messaging – NIH Director's Blog">
            <a:extLst>
              <a:ext uri="{FF2B5EF4-FFF2-40B4-BE49-F238E27FC236}">
                <a16:creationId xmlns:a16="http://schemas.microsoft.com/office/drawing/2014/main" id="{6E21DE20-CAF0-BC5D-FC7C-62D19DC6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683" y="5299231"/>
            <a:ext cx="4688770" cy="26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3663"/>
            <a:ext cx="72041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History of BCI Development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1796653"/>
            <a:ext cx="30480" cy="5699284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31981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0658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21661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1970s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research focused on EEG-based communication methods.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42993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045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1715" y="41456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1990s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Advancements in non-invasive and invasive BCI technologies emerged.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627888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602492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1715" y="61251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2000s-Present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integration, real-time applications, and commercial research accelerated (e.g., Neuralink).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02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Brain-Computer Interfaces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32899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Invasive BCI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2453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Implanted directly into the brain tissue for high precision.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3302598" y="4328993"/>
            <a:ext cx="239442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Semi-Invasive BCI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826584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Placed inside the skull but outside the brain tissue.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055995" y="432911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Non-Invasive BCI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5994" y="4824532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external devices like EEG caps; widely used in research.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1599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BCI Systems Work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Signal Acquisition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EEG, ECoG, fNIRS capture brain activity.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Noise filtering and signal amplification.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relevant brain activity.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interprets signals, translates to commands.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80358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 of BCI Technology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Field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Assisting paralyzed patients and stroke rehabilitation with neuroprosthetics.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7949" y="5320070"/>
            <a:ext cx="29594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Neuroscience Research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brain functions and cognitive studies.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9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Gaming &amp; VR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Brain-controlled video games and virtual reality experiences.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4919"/>
            <a:ext cx="104579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in Brain-Computer Interfaces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437686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2702242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677001"/>
            <a:ext cx="14011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282910"/>
            <a:ext cx="8795266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28035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350400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3567351"/>
            <a:ext cx="2126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Concerns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173260"/>
            <a:ext cx="7993618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218384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6451" y="439435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457700"/>
            <a:ext cx="16584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063609"/>
            <a:ext cx="7192089" cy="15240"/>
          </a:xfrm>
          <a:prstGeom prst="roundRect">
            <a:avLst>
              <a:gd name="adj" fmla="val 2356110"/>
            </a:avLst>
          </a:prstGeom>
          <a:solidFill>
            <a:srgbClr val="DD785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108734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6570" y="528470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348049"/>
            <a:ext cx="14330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 Signal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20851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obstacles remain: low signal quality from non-invasive methods, high computational demands for real-time processing, ethical issues related to privacy and data security, and the high cost of the technology that limits widespread use.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of Brain-Computer Interfaces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390882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AI and deep learning for enhanced accuracy.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936" y="390882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Miniaturization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wireless BCI devices that are smaller.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92002" y="567892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Guidelines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 ethical and regulatory developments.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349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Nunito Semi Bold</vt:lpstr>
      <vt:lpstr>PT Sans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Somya Ranjan Kabi</cp:lastModifiedBy>
  <cp:revision>2</cp:revision>
  <dcterms:created xsi:type="dcterms:W3CDTF">2025-02-27T14:04:15Z</dcterms:created>
  <dcterms:modified xsi:type="dcterms:W3CDTF">2025-02-27T15:31:46Z</dcterms:modified>
</cp:coreProperties>
</file>